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m4a" ContentType="audio/mp4"/>
  <Default Extension="rels" ContentType="application/vnd.openxmlformats-package.relationships+xml"/>
  <Default Extension="xml" ContentType="application/xml"/>
  <Default Extension="wav" ContentType="audio/x-wav"/>
  <Default Extension="vml" ContentType="application/vnd.openxmlformats-officedocument.vmlDrawing"/>
  <Default Extension="mkv" ContentType="video/unknown"/>
  <Default Extension="mp4" ContentType="video/mp4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webextensions/webextension3.xml" ContentType="application/vnd.ms-office.webextension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22"/>
  </p:notesMasterIdLst>
  <p:handoutMasterIdLst>
    <p:handoutMasterId r:id="rId23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urkan Gözükara" initials="FG" lastIdx="1" clrIdx="0">
    <p:extLst>
      <p:ext uri="{19B8F6BF-5375-455C-9EA6-DF929625EA0E}">
        <p15:presenceInfo xmlns:p15="http://schemas.microsoft.com/office/powerpoint/2012/main" userId="Furkan Gözükar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 autoAdjust="0"/>
  </p:normalViewPr>
  <p:slideViewPr>
    <p:cSldViewPr snapToGrid="0">
      <p:cViewPr varScale="1">
        <p:scale>
          <a:sx n="78" d="100"/>
          <a:sy n="78" d="100"/>
        </p:scale>
        <p:origin x="878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002"/>
    </p:cViewPr>
  </p:sorterViewPr>
  <p:notesViewPr>
    <p:cSldViewPr snapToGrid="0">
      <p:cViewPr varScale="1">
        <p:scale>
          <a:sx n="62" d="100"/>
          <a:sy n="62" d="100"/>
        </p:scale>
        <p:origin x="322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31T21:00:55.612" idx="1">
    <p:pos x="10" y="10"/>
    <p:text>dosya eklerken bağlantı türüne dikkat</p:text>
    <p:extLst>
      <p:ext uri="{C676402C-5697-4E1C-873F-D02D1690AC5C}">
        <p15:threadingInfo xmlns:p15="http://schemas.microsoft.com/office/powerpoint/2012/main" timeZoneBias="-180"/>
      </p:ext>
    </p:extLst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DA4509-F808-4311-A236-AB45AB617F65}" type="datetimeFigureOut">
              <a:rPr lang="tr-TR" smtClean="0"/>
              <a:t>2.11.2020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tr-TR" smtClean="0"/>
              <a:t>alt bilgi not dinleyici</a:t>
            </a:r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90830C-B838-43CF-92C2-E23C7CCD6C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47171511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audio1.wav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media/media1.mkv>
</file>

<file path=ppt/media/media2.m4a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61164D-79AD-4665-A677-54C26B38EDD2}" type="datetimeFigureOut">
              <a:rPr lang="tr-TR" smtClean="0"/>
              <a:t>2.11.2020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tr-TR" smtClean="0"/>
              <a:t>alt bilgi not dinleyici</a:t>
            </a:r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A641DC-D4CE-439C-A568-DEF0E6F10F2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8924023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Buraya</a:t>
            </a:r>
            <a:r>
              <a:rPr lang="en-US" dirty="0" smtClean="0"/>
              <a:t> not </a:t>
            </a:r>
            <a:r>
              <a:rPr lang="en-US" dirty="0" err="1" smtClean="0"/>
              <a:t>alabilirsiniz</a:t>
            </a:r>
            <a:endParaRPr lang="en-US" dirty="0" smtClean="0"/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641DC-D4CE-439C-A568-DEF0E6F10F27}" type="slidenum">
              <a:rPr lang="tr-TR" smtClean="0"/>
              <a:t>9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alt bilgi not dinleyici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900894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tr-TR" smtClean="0"/>
              <a:t>alt bilgi not dinleyici</a:t>
            </a:r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9A641DC-D4CE-439C-A568-DEF0E6F10F27}" type="slidenum">
              <a:rPr lang="tr-TR" smtClean="0"/>
              <a:t>13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264353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B6863-55BF-404D-B0AA-34D00B662840}" type="datetime1">
              <a:rPr lang="tr-TR" smtClean="0"/>
              <a:t>2.11.2020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662156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057E4-0ECE-475D-B822-2C3A2BD2AE63}" type="datetime1">
              <a:rPr lang="tr-TR" smtClean="0"/>
              <a:t>2.11.2020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26830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06312-5090-4659-936F-62DC67416C19}" type="datetime1">
              <a:rPr lang="tr-TR" smtClean="0"/>
              <a:t>2.11.2020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60002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AFAED-B82B-454C-B8D7-97121A139E29}" type="datetime1">
              <a:rPr lang="tr-TR" smtClean="0"/>
              <a:t>2.11.2020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scene3d>
            <a:camera prst="orthographicFront"/>
            <a:lightRig rig="threePt" dir="t"/>
          </a:scene3d>
          <a:sp3d>
            <a:bevelT w="139700" prst="cross"/>
          </a:sp3d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none"/>
        </p:style>
        <p:txBody>
          <a:bodyPr/>
          <a:lstStyle>
            <a:lvl1pPr>
              <a:defRPr sz="1400">
                <a:solidFill>
                  <a:srgbClr val="002060"/>
                </a:solidFill>
                <a:latin typeface="Bahnschrift Condensed" panose="020B0502040204020203" pitchFamily="34" charset="0"/>
              </a:defRPr>
            </a:lvl1pPr>
          </a:lstStyle>
          <a:p>
            <a:r>
              <a:rPr lang="tr-TR" smtClean="0"/>
              <a:t>Bilgisayar Becerileri : 4. Ders</a:t>
            </a: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none"/>
        </p:style>
        <p:txBody>
          <a:bodyPr/>
          <a:lstStyle>
            <a:lvl1pPr>
              <a:defRPr sz="1800">
                <a:solidFill>
                  <a:srgbClr val="FFFF00"/>
                </a:solidFill>
                <a:latin typeface="Algerian" panose="04020705040A02060702" pitchFamily="82" charset="0"/>
              </a:defRPr>
            </a:lvl1pPr>
          </a:lstStyle>
          <a:p>
            <a:fld id="{E8EB43A6-5DBF-484C-9F14-10C32116D7A2}" type="slidenum">
              <a:rPr lang="tr-TR" smtClean="0"/>
              <a:pPr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4713188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2703F-6C49-40CE-B1B0-3D9CBB95A3A1}" type="datetime1">
              <a:rPr lang="tr-TR" smtClean="0"/>
              <a:t>2.11.2020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234100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F32D6-E40E-4350-963B-855E785400B2}" type="datetime1">
              <a:rPr lang="tr-TR" smtClean="0"/>
              <a:t>2.11.2020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11690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334C-C838-4945-8783-6E510B04007E}" type="datetime1">
              <a:rPr lang="tr-TR" smtClean="0"/>
              <a:t>2.11.2020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01768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4D408-0757-4E2F-B8F6-B71E79884F0E}" type="datetime1">
              <a:rPr lang="tr-TR" smtClean="0"/>
              <a:t>2.11.2020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765244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9941-64FD-4BB3-9EFA-13FD2E61DDF5}" type="datetime1">
              <a:rPr lang="tr-TR" smtClean="0"/>
              <a:t>2.11.2020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748025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2BEE2-5417-4E27-A37A-1D4AB9FE4ABF}" type="datetime1">
              <a:rPr lang="tr-TR" smtClean="0"/>
              <a:t>2.11.2020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194381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B379E-C31A-4F60-B2EA-7C8D45659C34}" type="datetime1">
              <a:rPr lang="tr-TR" smtClean="0"/>
              <a:t>2.11.2020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89363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54127" y="545118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4C09F-A09B-4978-915B-C76693D74BFF}" type="datetime1">
              <a:rPr lang="tr-TR" smtClean="0"/>
              <a:t>2.11.2020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tr-TR" smtClean="0"/>
              <a:t>Bilgisayar Becerileri : 4. Ders</a:t>
            </a: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EB43A6-5DBF-484C-9F14-10C32116D7A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09182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YgKkSIMl8KA&amp;list=PL_pbwdIyffsmyE2e909ea1MXLcMb8MenG" TargetMode="External"/><Relationship Id="rId2" Type="http://schemas.openxmlformats.org/officeDocument/2006/relationships/hyperlink" Target="https://www.youtube.com/channel/UCKzrgTDEZjOolJAshjgvSKw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playlist?list=PL_pbwdIyffskoSXySh0MdiayPJsBZ7m2o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7HClrt320P0" TargetMode="Externa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7HClrt320P0" TargetMode="External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2.png"/><Relationship Id="rId4" Type="http://schemas.openxmlformats.org/officeDocument/2006/relationships/hyperlink" Target="Toros%20&#220;niversitesi%20Tan&#305;t&#305;m%20Filmi%20(2017)-7HClrt320P0.mkv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C:\Users\Furkan%20G&#246;z&#252;kara\Desktop\Bilgisayar-Becerileri-IT501-2020\ders%204\Toros%20&#220;niversitesi%20Tan&#305;t&#305;m%20Filmi%20(2017)-7HClrt320P0.mkv" TargetMode="External"/><Relationship Id="rId1" Type="http://schemas.microsoft.com/office/2007/relationships/media" Target="file:///C:\Users\Furkan%20G&#246;z&#252;kara\Desktop\Bilgisayar-Becerileri-IT501-2020\ders%204\Toros%20&#220;niversitesi%20Tan&#305;t&#305;m%20Filmi%20(2017)-7HClrt320P0.mkv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microsoft.com/office/2011/relationships/webextension" Target="../webextensions/webextension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tr-TR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MS Gothic" panose="020B0609070205080204" pitchFamily="49" charset="-128"/>
                <a:hlinkClick r:id="rId2"/>
              </a:rPr>
              <a:t>https://www.youtube.com/channel/UCKzrgTDEZjOolJAshjgvSKw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MS Gothic" panose="020B0609070205080204" pitchFamily="49" charset="-128"/>
            </a:endParaRP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MS Gothic" panose="020B0609070205080204" pitchFamily="49" charset="-128"/>
            </a:endParaRPr>
          </a:p>
          <a:p>
            <a:r>
              <a:rPr lang="tr-TR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MS Gothic" panose="020B0609070205080204" pitchFamily="49" charset="-128"/>
                <a:hlinkClick r:id="rId3"/>
              </a:rPr>
              <a:t>Bilgisayar Becerileri Oynatma Listesi</a:t>
            </a:r>
            <a:endParaRPr lang="tr-TR" dirty="0">
              <a:solidFill>
                <a:schemeClr val="tx1">
                  <a:lumMod val="95000"/>
                  <a:lumOff val="5000"/>
                </a:schemeClr>
              </a:solidFill>
              <a:latin typeface="MS Gothic" panose="020B0609070205080204" pitchFamily="49" charset="-128"/>
            </a:endParaRP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5F934-6C40-4BBE-BDC7-EA85CB05F97B}" type="datetime1">
              <a:rPr lang="tr-TR" smtClean="0"/>
              <a:t>2.11.2020</a:t>
            </a:fld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t>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66561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in kutusu 3"/>
          <p:cNvSpPr txBox="1"/>
          <p:nvPr/>
        </p:nvSpPr>
        <p:spPr>
          <a:xfrm>
            <a:off x="1052052" y="550606"/>
            <a:ext cx="10156722" cy="156966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3200" b="1" dirty="0" err="1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lgerian" panose="04020705040A02060702" pitchFamily="82" charset="0"/>
              </a:rPr>
              <a:t>Seviye</a:t>
            </a:r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lgerian" panose="04020705040A02060702" pitchFamily="82" charset="0"/>
              </a:rPr>
              <a:t> 1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b="1" dirty="0" err="1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lgerian" panose="04020705040A02060702" pitchFamily="82" charset="0"/>
              </a:rPr>
              <a:t>Seviye</a:t>
            </a:r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lgerian" panose="04020705040A02060702" pitchFamily="82" charset="0"/>
              </a:rPr>
              <a:t> 2</a:t>
            </a:r>
          </a:p>
          <a:p>
            <a:pPr marL="342900" indent="-342900">
              <a:buFont typeface="+mj-lt"/>
              <a:buAutoNum type="arabicPeriod"/>
            </a:pPr>
            <a:endParaRPr lang="tr-TR" sz="3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85550-C1F7-46B4-9C34-76B09D959CC4}" type="datetime1">
              <a:rPr lang="tr-TR" smtClean="0"/>
              <a:t>2.11.2020</a:t>
            </a:fld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t>10</a:t>
            </a:fld>
            <a:endParaRPr lang="tr-TR"/>
          </a:p>
        </p:txBody>
      </p:sp>
      <p:sp>
        <p:nvSpPr>
          <p:cNvPr id="7" name="Altbilgi Yer Tutucusu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44701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EB6E0-D779-442C-B171-25BCB5EBC43F}" type="datetime1">
              <a:rPr lang="tr-TR" smtClean="0"/>
              <a:t>2.11.2020</a:t>
            </a:fld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t>11</a:t>
            </a:fld>
            <a:endParaRPr lang="tr-TR" dirty="0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dirty="0" smtClean="0"/>
              <a:t>Bilgisayar Becerileri : 4. Ders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406523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AFAED-B82B-454C-B8D7-97121A139E29}" type="datetime1">
              <a:rPr lang="tr-TR" smtClean="0"/>
              <a:t>2.11.2020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pPr/>
              <a:t>12</a:t>
            </a:fld>
            <a:endParaRPr lang="tr-TR" dirty="0"/>
          </a:p>
        </p:txBody>
      </p:sp>
      <p:sp>
        <p:nvSpPr>
          <p:cNvPr id="7" name="Dikdörtgen 6"/>
          <p:cNvSpPr/>
          <p:nvPr/>
        </p:nvSpPr>
        <p:spPr>
          <a:xfrm>
            <a:off x="1926318" y="2082431"/>
            <a:ext cx="7276676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Deneme</a:t>
            </a:r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5400" b="0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Metin</a:t>
            </a:r>
            <a:endParaRPr lang="en-US" sz="54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tr-T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Metin kutusu 7"/>
          <p:cNvSpPr txBox="1"/>
          <p:nvPr/>
        </p:nvSpPr>
        <p:spPr>
          <a:xfrm>
            <a:off x="1563329" y="3836757"/>
            <a:ext cx="82296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 err="1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Deneme</a:t>
            </a:r>
            <a:r>
              <a:rPr lang="en-US" sz="88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 2 </a:t>
            </a:r>
            <a:r>
              <a:rPr lang="en-US" sz="8800" b="1" dirty="0" err="1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Metin</a:t>
            </a:r>
            <a:endParaRPr lang="tr-TR" sz="88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76664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0EA8C-62AB-406D-B548-3022483A266A}" type="datetime1">
              <a:rPr lang="tr-TR" smtClean="0"/>
              <a:t>2.11.2020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pPr/>
              <a:t>13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506872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AFAED-B82B-454C-B8D7-97121A139E29}" type="datetime1">
              <a:rPr lang="tr-TR" smtClean="0"/>
              <a:t>2.11.2020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pPr/>
              <a:t>14</a:t>
            </a:fld>
            <a:endParaRPr lang="tr-TR" dirty="0"/>
          </a:p>
        </p:txBody>
      </p:sp>
      <p:graphicFrame>
        <p:nvGraphicFramePr>
          <p:cNvPr id="7" name="Nesne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4940041"/>
              </p:ext>
            </p:extLst>
          </p:nvPr>
        </p:nvGraphicFramePr>
        <p:xfrm>
          <a:off x="2034381" y="1303338"/>
          <a:ext cx="8123237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" name="Document" r:id="rId3" imgW="8123332" imgH="5417858" progId="Word.Document.12">
                  <p:embed/>
                </p:oleObj>
              </mc:Choice>
              <mc:Fallback>
                <p:oleObj name="Document" r:id="rId3" imgW="8123332" imgH="541785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4381" y="1303338"/>
                        <a:ext cx="8123237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64333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AFAED-B82B-454C-B8D7-97121A139E29}" type="datetime1">
              <a:rPr lang="tr-TR" smtClean="0"/>
              <a:t>2.11.2020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pPr/>
              <a:t>15</a:t>
            </a:fld>
            <a:endParaRPr lang="tr-TR" dirty="0"/>
          </a:p>
        </p:txBody>
      </p:sp>
      <p:graphicFrame>
        <p:nvGraphicFramePr>
          <p:cNvPr id="7" name="Nesne 6"/>
          <p:cNvGraphicFramePr>
            <a:graphicFrameLocks noChangeAspect="1"/>
          </p:cNvGraphicFramePr>
          <p:nvPr/>
        </p:nvGraphicFramePr>
        <p:xfrm>
          <a:off x="2034381" y="1303338"/>
          <a:ext cx="8123237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" name="Document" r:id="rId3" imgW="8123332" imgH="5417858" progId="Word.Document.12">
                  <p:embed/>
                </p:oleObj>
              </mc:Choice>
              <mc:Fallback>
                <p:oleObj name="Document" r:id="rId3" imgW="8123332" imgH="5417858" progId="Word.Document.12">
                  <p:embed/>
                  <p:pic>
                    <p:nvPicPr>
                      <p:cNvPr id="7" name="Nesne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4381" y="1303338"/>
                        <a:ext cx="8123237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92225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AFAED-B82B-454C-B8D7-97121A139E29}" type="datetime1">
              <a:rPr lang="tr-TR" smtClean="0"/>
              <a:t>2.11.2020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pPr/>
              <a:t>16</a:t>
            </a:fld>
            <a:endParaRPr lang="tr-T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Metin kutusu 6"/>
              <p:cNvSpPr txBox="1"/>
              <p:nvPr/>
            </p:nvSpPr>
            <p:spPr>
              <a:xfrm>
                <a:off x="838200" y="2644877"/>
                <a:ext cx="7896098" cy="78047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pt-BR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pt-BR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sup>
                        <m:e>
                          <m:d>
                            <m:dPr>
                              <m:ctrlPr>
                                <a:rPr lang="pt-BR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pt-BR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pt-BR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pt-BR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func>
                                <m:funcPr>
                                  <m:ctrlPr>
                                    <a:rPr lang="pt-BR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pt-BR" i="0" smtClean="0">
                                      <a:latin typeface="Cambria Math" panose="02040503050406030204" pitchFamily="18" charset="0"/>
                                    </a:rPr>
                                    <m:t>cos</m:t>
                                  </m:r>
                                </m:fName>
                                <m:e>
                                  <m:f>
                                    <m:fPr>
                                      <m:ctrlPr>
                                        <a:rPr lang="pt-BR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pt-BR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pt-BR" i="1" smtClean="0">
                                          <a:latin typeface="Cambria Math" panose="02040503050406030204" pitchFamily="18" charset="0"/>
                                        </a:rPr>
                                        <m:t>𝜋</m:t>
                                      </m:r>
                                      <m:r>
                                        <a:rPr lang="pt-BR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num>
                                    <m:den>
                                      <m:r>
                                        <a:rPr lang="pt-BR" i="1" smtClean="0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den>
                                  </m:f>
                                </m:e>
                              </m:func>
                              <m:r>
                                <a:rPr lang="pt-BR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pt-BR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pt-BR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pt-BR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func>
                                <m:funcPr>
                                  <m:ctrlPr>
                                    <a:rPr lang="pt-BR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pt-BR" i="0" smtClean="0">
                                      <a:latin typeface="Cambria Math" panose="020405030504060302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f>
                                    <m:fPr>
                                      <m:ctrlPr>
                                        <a:rPr lang="pt-BR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pt-BR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pt-BR" i="1" smtClean="0">
                                          <a:latin typeface="Cambria Math" panose="02040503050406030204" pitchFamily="18" charset="0"/>
                                        </a:rPr>
                                        <m:t>𝜋</m:t>
                                      </m:r>
                                      <m:r>
                                        <a:rPr lang="pt-BR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num>
                                    <m:den>
                                      <m:r>
                                        <a:rPr lang="pt-BR" i="1" smtClean="0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den>
                                  </m:f>
                                </m:e>
                              </m:func>
                            </m:e>
                          </m:d>
                        </m:e>
                      </m:nary>
                    </m:oMath>
                  </m:oMathPara>
                </a14:m>
                <a:endParaRPr lang="tr-TR" dirty="0"/>
              </a:p>
            </p:txBody>
          </p:sp>
        </mc:Choice>
        <mc:Fallback xmlns="">
          <p:sp>
            <p:nvSpPr>
              <p:cNvPr id="7" name="Metin kutusu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644877"/>
                <a:ext cx="7896098" cy="78047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7165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</a:t>
            </a:r>
            <a:r>
              <a:rPr lang="tr-TR" dirty="0" smtClean="0">
                <a:latin typeface="Poor Richard" panose="02080502050505020702" pitchFamily="18" charset="0"/>
              </a:rPr>
              <a:t>&amp;</a:t>
            </a:r>
            <a:r>
              <a:rPr lang="tr-TR" dirty="0" smtClean="0">
                <a:latin typeface="Poor Richard" panose="02080502050505020702" pitchFamily="18" charset="0"/>
                <a:sym typeface="Webdings" panose="05030102010509060703" pitchFamily="18" charset="2"/>
              </a:rPr>
              <a:t></a:t>
            </a:r>
            <a:endParaRPr lang="tr-TR" dirty="0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AFAED-B82B-454C-B8D7-97121A139E29}" type="datetime1">
              <a:rPr lang="tr-TR" smtClean="0"/>
              <a:t>2.11.2020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pPr/>
              <a:t>17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665205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AFAED-B82B-454C-B8D7-97121A139E29}" type="datetime1">
              <a:rPr lang="tr-TR" smtClean="0"/>
              <a:t>2.11.2020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pPr/>
              <a:t>18</a:t>
            </a:fld>
            <a:endParaRPr lang="tr-TR" dirty="0"/>
          </a:p>
        </p:txBody>
      </p:sp>
      <p:pic>
        <p:nvPicPr>
          <p:cNvPr id="7" name="örnek kayı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38286" y="281089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035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9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Denem</a:t>
            </a:r>
            <a:r>
              <a:rPr lang="en-US" dirty="0" smtClean="0"/>
              <a:t> </a:t>
            </a:r>
            <a:r>
              <a:rPr lang="en-US" dirty="0" err="1" smtClean="0"/>
              <a:t>deneme</a:t>
            </a:r>
            <a:r>
              <a:rPr lang="en-US" dirty="0" smtClean="0"/>
              <a:t> </a:t>
            </a:r>
            <a:r>
              <a:rPr lang="en-US" dirty="0" err="1" smtClean="0"/>
              <a:t>ekran</a:t>
            </a:r>
            <a:r>
              <a:rPr lang="en-US" dirty="0" smtClean="0"/>
              <a:t> </a:t>
            </a:r>
            <a:r>
              <a:rPr lang="en-US" dirty="0" err="1" smtClean="0"/>
              <a:t>kaydı</a:t>
            </a:r>
            <a:r>
              <a:rPr lang="en-US" dirty="0" smtClean="0"/>
              <a:t> </a:t>
            </a:r>
            <a:r>
              <a:rPr lang="en-US" dirty="0" err="1" smtClean="0"/>
              <a:t>alanı</a:t>
            </a:r>
            <a:endParaRPr lang="en-US" dirty="0" smtClean="0"/>
          </a:p>
          <a:p>
            <a:endParaRPr lang="tr-TR" dirty="0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AFAED-B82B-454C-B8D7-97121A139E29}" type="datetime1">
              <a:rPr lang="tr-TR" smtClean="0"/>
              <a:t>2.11.2020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pPr/>
              <a:t>19</a:t>
            </a:fld>
            <a:endParaRPr lang="tr-TR" dirty="0"/>
          </a:p>
        </p:txBody>
      </p:sp>
      <p:sp>
        <p:nvSpPr>
          <p:cNvPr id="7" name="Dikdörtgen 6"/>
          <p:cNvSpPr/>
          <p:nvPr/>
        </p:nvSpPr>
        <p:spPr>
          <a:xfrm>
            <a:off x="3734940" y="2967335"/>
            <a:ext cx="4722126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Word </a:t>
            </a:r>
            <a:r>
              <a:rPr lang="en-US" sz="5400" b="1" cap="none" spc="0" dirty="0" err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ard</a:t>
            </a:r>
            <a:r>
              <a:rPr lang="en-US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</a:t>
            </a:r>
            <a:r>
              <a:rPr lang="en-US" sz="5400" b="1" cap="none" spc="0" dirty="0" err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metni</a:t>
            </a:r>
            <a:endParaRPr lang="en-US" sz="5400" b="1" cap="none" spc="0" dirty="0" smtClean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  <a:p>
            <a:pPr algn="ctr"/>
            <a:endParaRPr lang="tr-T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8" name="BAC880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03538" y="1951038"/>
            <a:ext cx="6384925" cy="2955925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525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>
                <a:hlinkClick r:id="rId2"/>
              </a:rPr>
              <a:t>Programlamaya Giriş</a:t>
            </a:r>
            <a:endParaRPr lang="tr-TR" dirty="0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E344F-B49D-40F7-86E8-2DF02D57B5BC}" type="datetime1">
              <a:rPr lang="tr-TR" smtClean="0"/>
              <a:t>2.11.2020</a:t>
            </a:fld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t>2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77826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AFAED-B82B-454C-B8D7-97121A139E29}" type="datetime1">
              <a:rPr lang="tr-TR" smtClean="0"/>
              <a:t>2.11.2020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pPr/>
              <a:t>20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680320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>
                <a:hlinkClick r:id="rId3"/>
              </a:rPr>
              <a:t>https://www.youtube.com/watch?v=7HClrt320P0</a:t>
            </a:r>
            <a:endParaRPr lang="en-US" dirty="0" smtClean="0"/>
          </a:p>
          <a:p>
            <a:endParaRPr lang="en-US" dirty="0"/>
          </a:p>
          <a:p>
            <a:endParaRPr lang="tr-TR" dirty="0"/>
          </a:p>
        </p:txBody>
      </p:sp>
      <p:pic>
        <p:nvPicPr>
          <p:cNvPr id="4" name="7HClrt320P0"/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222310" y="2400300"/>
            <a:ext cx="6702490" cy="3770151"/>
          </a:xfrm>
          <a:prstGeom prst="rect">
            <a:avLst/>
          </a:prstGeom>
        </p:spPr>
      </p:pic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17AF8-79F3-4A1F-AEA7-C5EDCF746071}" type="datetime1">
              <a:rPr lang="tr-TR" smtClean="0"/>
              <a:t>2.11.2020</a:t>
            </a:fld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t>3</a:t>
            </a:fld>
            <a:endParaRPr lang="tr-TR"/>
          </a:p>
        </p:txBody>
      </p:sp>
      <p:sp>
        <p:nvSpPr>
          <p:cNvPr id="7" name="Altbilgi Yer Tutucusu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91146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>
                <a:hlinkClick r:id="rId4" action="ppaction://hlinkfile"/>
              </a:rPr>
              <a:t>Tanıtım Filmi</a:t>
            </a:r>
            <a:endParaRPr lang="en-US" dirty="0" smtClean="0"/>
          </a:p>
          <a:p>
            <a:endParaRPr lang="tr-TR" dirty="0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F41D4-F004-4CA4-A246-59569AB44910}" type="datetime1">
              <a:rPr lang="tr-TR" smtClean="0"/>
              <a:t>2.11.2020</a:t>
            </a:fld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t>4</a:t>
            </a:fld>
            <a:endParaRPr lang="tr-TR"/>
          </a:p>
        </p:txBody>
      </p:sp>
      <p:sp>
        <p:nvSpPr>
          <p:cNvPr id="7" name="Altbilgi Yer Tutucusu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  <p:pic>
        <p:nvPicPr>
          <p:cNvPr id="4" name="tanit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98708" y="2288458"/>
            <a:ext cx="6507163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991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12" name="Toros Üniversitesi Çocuk Gelişimi Bölümü-loU2S8mWVQU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5675" y="1825625"/>
            <a:ext cx="7740650" cy="4351338"/>
          </a:xfrm>
        </p:spPr>
      </p:pic>
      <p:sp>
        <p:nvSpPr>
          <p:cNvPr id="13" name="Veri Yer Tutucusu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529A3-F3EF-49E0-9940-D9DAA620D00D}" type="datetime1">
              <a:rPr lang="tr-TR" smtClean="0"/>
              <a:t>2.11.2020</a:t>
            </a:fld>
            <a:endParaRPr lang="tr-TR"/>
          </a:p>
        </p:txBody>
      </p:sp>
      <p:sp>
        <p:nvSpPr>
          <p:cNvPr id="14" name="Slayt Numarası Yer Tutucusu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t>5</a:t>
            </a:fld>
            <a:endParaRPr lang="tr-TR"/>
          </a:p>
        </p:txBody>
      </p:sp>
      <p:sp>
        <p:nvSpPr>
          <p:cNvPr id="15" name="Altbilgi Yer Tutucusu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46893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4" name="Resim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164285" y="3910580"/>
            <a:ext cx="1625600" cy="1625600"/>
          </a:xfrm>
          <a:prstGeom prst="rect">
            <a:avLst/>
          </a:prstGeom>
        </p:spPr>
      </p:pic>
      <p:pic>
        <p:nvPicPr>
          <p:cNvPr id="5" name="Resim 4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795451" y="4001294"/>
            <a:ext cx="1625600" cy="1625600"/>
          </a:xfrm>
          <a:prstGeom prst="rect">
            <a:avLst/>
          </a:prstGeom>
        </p:spPr>
      </p:pic>
      <p:pic>
        <p:nvPicPr>
          <p:cNvPr id="6" name="Resim 5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886891" y="1825625"/>
            <a:ext cx="1625600" cy="1625600"/>
          </a:xfrm>
          <a:prstGeom prst="rect">
            <a:avLst/>
          </a:prstGeom>
        </p:spPr>
      </p:pic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4427D-4595-4DF2-A8D5-CEDDEA8028FA}" type="datetime1">
              <a:rPr lang="tr-TR" smtClean="0"/>
              <a:t>2.11.2020</a:t>
            </a:fld>
            <a:endParaRPr lang="tr-TR"/>
          </a:p>
        </p:txBody>
      </p:sp>
      <p:sp>
        <p:nvSpPr>
          <p:cNvPr id="8" name="Slayt Numarası Yer Tutucusu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t>6</a:t>
            </a:fld>
            <a:endParaRPr lang="tr-TR"/>
          </a:p>
        </p:txBody>
      </p:sp>
      <p:sp>
        <p:nvSpPr>
          <p:cNvPr id="9" name="Altbilgi Yer Tutucusu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67539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4" name="İçerik Yer Tutucusu 3" title="EasyTimer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939003382"/>
                  </p:ext>
                </p:extLst>
              </p:nvPr>
            </p:nvGraphicFramePr>
            <p:xfrm>
              <a:off x="838200" y="1825625"/>
              <a:ext cx="10515600" cy="4351338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İçerik Yer Tutucusu 3" title="EasyTimer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8200" y="1825625"/>
                <a:ext cx="10515600" cy="4351338"/>
              </a:xfrm>
              <a:prstGeom prst="rect">
                <a:avLst/>
              </a:prstGeom>
            </p:spPr>
          </p:pic>
        </mc:Fallback>
      </mc:AlternateContent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1A570-53A4-4BE0-855B-35A0DCE1BBC8}" type="datetime1">
              <a:rPr lang="tr-TR" smtClean="0"/>
              <a:t>2.11.2020</a:t>
            </a:fld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t>7</a:t>
            </a:fld>
            <a:endParaRPr lang="tr-TR"/>
          </a:p>
        </p:txBody>
      </p:sp>
      <p:sp>
        <p:nvSpPr>
          <p:cNvPr id="7" name="Altbilgi Yer Tutucusu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74378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6" name="İçerik Yer Tutucusu 5">
            <a:hlinkHover r:id="" action="ppaction://noaction">
              <a:snd r:embed="rId2" name="tanitim.wav"/>
            </a:hlinkHover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24437" y="2929731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1CFD9-C0AA-40F3-AE26-37B5EB5E59C4}" type="datetime1">
              <a:rPr lang="tr-TR" smtClean="0"/>
              <a:t>2.11.2020</a:t>
            </a:fld>
            <a:endParaRPr lang="tr-TR"/>
          </a:p>
        </p:txBody>
      </p:sp>
      <p:sp>
        <p:nvSpPr>
          <p:cNvPr id="8" name="Slayt Numarası Yer Tutucusu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t>8</a:t>
            </a:fld>
            <a:endParaRPr lang="tr-TR"/>
          </a:p>
        </p:txBody>
      </p:sp>
      <p:sp>
        <p:nvSpPr>
          <p:cNvPr id="9" name="Altbilgi Yer Tutucusu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14609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>
            <a:hlinkClick r:id="rId3" action="ppaction://hlinksldjump"/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437" y="2929731"/>
            <a:ext cx="2143125" cy="2143125"/>
          </a:xfrm>
        </p:spPr>
      </p:pic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A8CDA-114D-40C3-BD90-4F478B01C884}" type="datetime1">
              <a:rPr lang="tr-TR" smtClean="0"/>
              <a:t>2.11.2020</a:t>
            </a:fld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B43A6-5DBF-484C-9F14-10C32116D7A2}" type="slidenum">
              <a:rPr lang="tr-TR" smtClean="0"/>
              <a:t>9</a:t>
            </a:fld>
            <a:endParaRPr lang="tr-TR"/>
          </a:p>
        </p:txBody>
      </p:sp>
      <p:sp>
        <p:nvSpPr>
          <p:cNvPr id="7" name="Altbilgi Yer Tutucusu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Bilgisayar Becerileri : 4. Ders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81727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Özel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C000"/>
      </a:hlink>
      <a:folHlink>
        <a:srgbClr val="92D050"/>
      </a:folHlink>
    </a:clrScheme>
    <a:fontScheme name="Office Teması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eması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_rels/webextension3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webextensions/taskpanes.xml><?xml version="1.0" encoding="utf-8"?>
<wetp:taskpanes xmlns:wetp="http://schemas.microsoft.com/office/webextensions/taskpanes/2010/11">
  <wetp:taskpane dockstate="right" visibility="0" width="437" row="6">
    <wetp:webextensionref xmlns:r="http://schemas.openxmlformats.org/officeDocument/2006/relationships" r:id="rId1"/>
  </wetp:taskpane>
  <wetp:taskpane dockstate="right" visibility="0" width="437" row="7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F379089B-B1A4-42F5-87AD-AEB843C1F8E1}">
  <we:reference id="wa104380121" version="2.0.0.0" store="tr-TR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52EAB607-FB19-4190-B2DE-3FAF2E7AA813}">
  <we:reference id="wa200000113" version="1.0.0.0" store="tr-TR" storeType="OMEX"/>
  <we:alternateReferences>
    <we:reference id="WA200000113" version="1.0.0.0" store="WA200000113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77BD4318-D126-44E8-9215-EC6F87F760AD}">
  <we:reference id="wa104382064" version="1.0.0.2" store="tr-TR" storeType="OMEX"/>
  <we:alternateReferences>
    <we:reference id="WA104382064" version="1.0.0.2" store="WA104382064" storeType="OMEX"/>
  </we:alternateReferences>
  <we:properties>
    <we:property name="radius" value="185.4"/>
    <we:property name="canvash" value="412"/>
    <we:property name="canvasw" value="412"/>
    <we:property name="timeupType" value="&quot;alarm&quot;"/>
    <we:property name="tickType" value="&quot;tick&quot;"/>
    <we:property name="interval" value="5"/>
    <we:property name="SS-reminder" value="&quot;--&quot;"/>
    <we:property name="MM-reminder" value="&quot;--&quot;"/>
    <we:property name="HH-reminder" value="&quot;--&quot;"/>
    <we:property name="SS" value="20"/>
    <we:property name="MM" value="8"/>
    <we:property name="HH" value="9"/>
    <we:property name="clocktype" value="&quot;digital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</TotalTime>
  <Words>262</Words>
  <Application>Microsoft Office PowerPoint</Application>
  <PresentationFormat>Geniş ekran</PresentationFormat>
  <Paragraphs>79</Paragraphs>
  <Slides>20</Slides>
  <Notes>2</Notes>
  <HiddenSlides>0</HiddenSlides>
  <MMClips>5</MMClips>
  <ScaleCrop>false</ScaleCrop>
  <HeadingPairs>
    <vt:vector size="8" baseType="variant">
      <vt:variant>
        <vt:lpstr>Kullanılan Yazı Tipleri</vt:lpstr>
      </vt:variant>
      <vt:variant>
        <vt:i4>9</vt:i4>
      </vt:variant>
      <vt:variant>
        <vt:lpstr>Tema</vt:lpstr>
      </vt:variant>
      <vt:variant>
        <vt:i4>1</vt:i4>
      </vt:variant>
      <vt:variant>
        <vt:lpstr>Eklenmiş OLE Hizmet Programları</vt:lpstr>
      </vt:variant>
      <vt:variant>
        <vt:i4>1</vt:i4>
      </vt:variant>
      <vt:variant>
        <vt:lpstr>Slayt Başlıkları</vt:lpstr>
      </vt:variant>
      <vt:variant>
        <vt:i4>20</vt:i4>
      </vt:variant>
    </vt:vector>
  </HeadingPairs>
  <TitlesOfParts>
    <vt:vector size="31" baseType="lpstr">
      <vt:lpstr>MS Gothic</vt:lpstr>
      <vt:lpstr>Algerian</vt:lpstr>
      <vt:lpstr>Arial</vt:lpstr>
      <vt:lpstr>Bahnschrift Condensed</vt:lpstr>
      <vt:lpstr>Calibri</vt:lpstr>
      <vt:lpstr>Calibri Light</vt:lpstr>
      <vt:lpstr>Cambria Math</vt:lpstr>
      <vt:lpstr>Poor Richard</vt:lpstr>
      <vt:lpstr>Webdings</vt:lpstr>
      <vt:lpstr>Office Theme</vt:lpstr>
      <vt:lpstr>Document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Furkan Gözükara</dc:creator>
  <cp:lastModifiedBy>Furkan Gözükara</cp:lastModifiedBy>
  <cp:revision>19</cp:revision>
  <dcterms:created xsi:type="dcterms:W3CDTF">2020-10-31T17:15:26Z</dcterms:created>
  <dcterms:modified xsi:type="dcterms:W3CDTF">2020-11-02T17:56:37Z</dcterms:modified>
</cp:coreProperties>
</file>

<file path=docProps/thumbnail.jpeg>
</file>